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60" r:id="rId4"/>
    <p:sldId id="261" r:id="rId5"/>
    <p:sldId id="262" r:id="rId6"/>
    <p:sldId id="274" r:id="rId7"/>
    <p:sldId id="270" r:id="rId8"/>
    <p:sldId id="275" r:id="rId9"/>
    <p:sldId id="276" r:id="rId10"/>
    <p:sldId id="277" r:id="rId11"/>
    <p:sldId id="278" r:id="rId12"/>
    <p:sldId id="263" r:id="rId13"/>
    <p:sldId id="259" r:id="rId14"/>
    <p:sldId id="264" r:id="rId15"/>
    <p:sldId id="269" r:id="rId16"/>
    <p:sldId id="267" r:id="rId17"/>
    <p:sldId id="265" r:id="rId18"/>
    <p:sldId id="266" r:id="rId19"/>
    <p:sldId id="271" r:id="rId20"/>
    <p:sldId id="272" r:id="rId21"/>
    <p:sldId id="273" r:id="rId22"/>
    <p:sldId id="279" r:id="rId23"/>
    <p:sldId id="280" r:id="rId24"/>
    <p:sldId id="281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00CC"/>
    <a:srgbClr val="2A0E00"/>
    <a:srgbClr val="581D00"/>
    <a:srgbClr val="3A1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1403" autoAdjust="0"/>
  </p:normalViewPr>
  <p:slideViewPr>
    <p:cSldViewPr>
      <p:cViewPr>
        <p:scale>
          <a:sx n="64" d="100"/>
          <a:sy n="64" d="100"/>
        </p:scale>
        <p:origin x="-1854" y="-9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4095A-FC79-46F7-91C8-295206ACD476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4847-ABA7-4089-862A-FEF9291D66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4095A-FC79-46F7-91C8-295206ACD476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4847-ABA7-4089-862A-FEF9291D66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4095A-FC79-46F7-91C8-295206ACD476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4847-ABA7-4089-862A-FEF9291D66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4095A-FC79-46F7-91C8-295206ACD476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4847-ABA7-4089-862A-FEF9291D66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4095A-FC79-46F7-91C8-295206ACD476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4847-ABA7-4089-862A-FEF9291D66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4095A-FC79-46F7-91C8-295206ACD476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4847-ABA7-4089-862A-FEF9291D66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4095A-FC79-46F7-91C8-295206ACD476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4847-ABA7-4089-862A-FEF9291D66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4095A-FC79-46F7-91C8-295206ACD476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4847-ABA7-4089-862A-FEF9291D66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4095A-FC79-46F7-91C8-295206ACD476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4847-ABA7-4089-862A-FEF9291D66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4095A-FC79-46F7-91C8-295206ACD476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4847-ABA7-4089-862A-FEF9291D66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4095A-FC79-46F7-91C8-295206ACD476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4847-ABA7-4089-862A-FEF9291D66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64095A-FC79-46F7-91C8-295206ACD476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AE4847-ABA7-4089-862A-FEF9291D662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F:\фото\20170212_135514.jpg"/>
          <p:cNvPicPr>
            <a:picLocks noChangeAspect="1" noChangeArrowheads="1"/>
          </p:cNvPicPr>
          <p:nvPr/>
        </p:nvPicPr>
        <p:blipFill>
          <a:blip r:embed="rId3" cstate="print"/>
          <a:srcRect t="3170" r="965" b="20265"/>
          <a:stretch>
            <a:fillRect/>
          </a:stretch>
        </p:blipFill>
        <p:spPr bwMode="auto">
          <a:xfrm>
            <a:off x="-1" y="2060848"/>
            <a:ext cx="9144001" cy="4511424"/>
          </a:xfrm>
          <a:prstGeom prst="rect">
            <a:avLst/>
          </a:prstGeom>
          <a:noFill/>
        </p:spPr>
      </p:pic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Georgia" pitchFamily="18" charset="0"/>
              </a:rPr>
              <a:t/>
            </a:r>
            <a:br>
              <a:rPr lang="ru-RU" sz="2400" b="1" dirty="0" smtClean="0">
                <a:solidFill>
                  <a:srgbClr val="002060"/>
                </a:solidFill>
                <a:latin typeface="Georgia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Georgia" pitchFamily="18" charset="0"/>
              </a:rPr>
              <a:t/>
            </a:r>
            <a:br>
              <a:rPr lang="ru-RU" sz="2400" b="1" dirty="0" smtClean="0">
                <a:solidFill>
                  <a:srgbClr val="002060"/>
                </a:solidFill>
                <a:latin typeface="Georgia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Georgia" pitchFamily="18" charset="0"/>
              </a:rPr>
              <a:t>МАДОУ «Детский сад «Олененок» </a:t>
            </a:r>
            <a:r>
              <a:rPr lang="ru-RU" sz="2400" b="1" dirty="0" err="1" smtClean="0">
                <a:solidFill>
                  <a:srgbClr val="002060"/>
                </a:solidFill>
                <a:latin typeface="Georgia" pitchFamily="18" charset="0"/>
              </a:rPr>
              <a:t>с.Казым</a:t>
            </a:r>
            <a:r>
              <a:rPr lang="ru-RU" sz="2400" b="1" dirty="0" smtClean="0">
                <a:solidFill>
                  <a:srgbClr val="002060"/>
                </a:solidFill>
                <a:latin typeface="Georgia" pitchFamily="18" charset="0"/>
              </a:rPr>
              <a:t>»</a:t>
            </a:r>
            <a:br>
              <a:rPr lang="ru-RU" sz="2400" b="1" dirty="0" smtClean="0">
                <a:solidFill>
                  <a:srgbClr val="002060"/>
                </a:solidFill>
                <a:latin typeface="Georgia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Georgia" pitchFamily="18" charset="0"/>
              </a:rPr>
              <a:t/>
            </a:r>
            <a:br>
              <a:rPr lang="ru-RU" sz="2400" b="1" dirty="0" smtClean="0">
                <a:solidFill>
                  <a:srgbClr val="002060"/>
                </a:solidFill>
                <a:latin typeface="Georgia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</a:rPr>
              <a:t>«Предоставление дошкольного образования в отдаленных деревнях и стойбищах сельского поселения Казым в рамках реализации проекта «кочующий» педагог»</a:t>
            </a:r>
            <a:endParaRPr lang="ru-RU" sz="2400" dirty="0">
              <a:solidFill>
                <a:srgbClr val="FF00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1000" r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 descr="C:\Users\Методист\Desktop\Августовка\04b99cb1e78761dfd7c4494485a5e2cc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2267744" y="404664"/>
            <a:ext cx="4576057" cy="25740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7" name="Picture 3" descr="C:\Users\Методист\Desktop\Августовка\009d36724cec02984672deb7c57e405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501008"/>
            <a:ext cx="3827264" cy="25527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 descr="C:\Users\Методист\Desktop\Августовка\41395_6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3501008"/>
            <a:ext cx="3907972" cy="25922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3851920" y="476672"/>
            <a:ext cx="16561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Georgia" pitchFamily="18" charset="0"/>
              </a:rPr>
              <a:t>с.Казым</a:t>
            </a:r>
            <a:endParaRPr lang="ru-RU" sz="2400" b="1" dirty="0">
              <a:solidFill>
                <a:srgbClr val="002060"/>
              </a:solidFill>
              <a:latin typeface="Georgia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75656" y="3429000"/>
            <a:ext cx="20882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Georgia" pitchFamily="18" charset="0"/>
              </a:rPr>
              <a:t>д</a:t>
            </a:r>
            <a:r>
              <a:rPr lang="ru-RU" sz="2400" b="1" dirty="0" smtClean="0">
                <a:solidFill>
                  <a:schemeClr val="bg1"/>
                </a:solidFill>
                <a:latin typeface="Georgia" pitchFamily="18" charset="0"/>
              </a:rPr>
              <a:t>. </a:t>
            </a:r>
            <a:r>
              <a:rPr lang="ru-RU" sz="2400" b="1" dirty="0" err="1" smtClean="0">
                <a:solidFill>
                  <a:schemeClr val="bg1"/>
                </a:solidFill>
                <a:latin typeface="Georgia" pitchFamily="18" charset="0"/>
              </a:rPr>
              <a:t>Нумто</a:t>
            </a:r>
            <a:endParaRPr lang="ru-RU" sz="2400" b="1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012160" y="3501008"/>
            <a:ext cx="20162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Georgia" pitchFamily="18" charset="0"/>
              </a:rPr>
              <a:t>д</a:t>
            </a:r>
            <a:r>
              <a:rPr lang="ru-RU" sz="2400" b="1" dirty="0" smtClean="0">
                <a:solidFill>
                  <a:srgbClr val="002060"/>
                </a:solidFill>
                <a:latin typeface="Georgia" pitchFamily="18" charset="0"/>
              </a:rPr>
              <a:t>. Юильск</a:t>
            </a:r>
            <a:endParaRPr lang="ru-RU" sz="2400" b="1" dirty="0">
              <a:solidFill>
                <a:srgbClr val="002060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ugra-news.ru/upload/iblock/69d/stoyb.jpg"/>
          <p:cNvPicPr>
            <a:picLocks noChangeAspect="1" noChangeArrowheads="1"/>
          </p:cNvPicPr>
          <p:nvPr/>
        </p:nvPicPr>
        <p:blipFill>
          <a:blip r:embed="rId2" cstate="print"/>
          <a:srcRect r="17287"/>
          <a:stretch>
            <a:fillRect/>
          </a:stretch>
        </p:blipFill>
        <p:spPr bwMode="auto">
          <a:xfrm>
            <a:off x="0" y="0"/>
            <a:ext cx="4788024" cy="3861048"/>
          </a:xfrm>
          <a:prstGeom prst="rect">
            <a:avLst/>
          </a:prstGeom>
          <a:noFill/>
          <a:ln w="12700">
            <a:solidFill>
              <a:srgbClr val="0000CC"/>
            </a:solidFill>
          </a:ln>
        </p:spPr>
      </p:pic>
      <p:pic>
        <p:nvPicPr>
          <p:cNvPr id="4100" name="Picture 4" descr="http://www.khanty-yasang.ru/sites/default/files/images/loz._e.k.jpg"/>
          <p:cNvPicPr>
            <a:picLocks noChangeAspect="1" noChangeArrowheads="1"/>
          </p:cNvPicPr>
          <p:nvPr/>
        </p:nvPicPr>
        <p:blipFill>
          <a:blip r:embed="rId3" cstate="print"/>
          <a:srcRect t="14856" b="11236"/>
          <a:stretch>
            <a:fillRect/>
          </a:stretch>
        </p:blipFill>
        <p:spPr bwMode="auto">
          <a:xfrm>
            <a:off x="4788024" y="0"/>
            <a:ext cx="4355976" cy="3789040"/>
          </a:xfrm>
          <a:prstGeom prst="rect">
            <a:avLst/>
          </a:prstGeom>
          <a:noFill/>
          <a:ln w="12700">
            <a:solidFill>
              <a:srgbClr val="0000CC"/>
            </a:solidFill>
          </a:ln>
        </p:spPr>
      </p:pic>
      <p:pic>
        <p:nvPicPr>
          <p:cNvPr id="4102" name="Picture 6" descr="https://i2.multilisting.su/system/photos/entity/137/488/178/medium/img.jpg?1563832206"/>
          <p:cNvPicPr>
            <a:picLocks noChangeAspect="1" noChangeArrowheads="1"/>
          </p:cNvPicPr>
          <p:nvPr/>
        </p:nvPicPr>
        <p:blipFill>
          <a:blip r:embed="rId4" cstate="print"/>
          <a:srcRect t="10355" r="4317"/>
          <a:stretch>
            <a:fillRect/>
          </a:stretch>
        </p:blipFill>
        <p:spPr bwMode="auto">
          <a:xfrm>
            <a:off x="0" y="3789040"/>
            <a:ext cx="4788024" cy="3068960"/>
          </a:xfrm>
          <a:prstGeom prst="rect">
            <a:avLst/>
          </a:prstGeom>
          <a:noFill/>
          <a:ln w="12700">
            <a:solidFill>
              <a:srgbClr val="0000CC"/>
            </a:solidFill>
          </a:ln>
        </p:spPr>
      </p:pic>
      <p:pic>
        <p:nvPicPr>
          <p:cNvPr id="4104" name="Picture 8" descr="https://www.vestniksr.ru/upload/000/u1/5/1/prirodnyi-park-numto-newsfoto-origina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3789040"/>
            <a:ext cx="4355976" cy="3068960"/>
          </a:xfrm>
          <a:prstGeom prst="rect">
            <a:avLst/>
          </a:prstGeom>
          <a:noFill/>
          <a:ln w="12700">
            <a:solidFill>
              <a:srgbClr val="0000CC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Методист\Desktop\Августовка\23ab1483cd5dd1cdaa13802e28d37a2d.jpg"/>
          <p:cNvPicPr>
            <a:picLocks noChangeAspect="1" noChangeArrowheads="1"/>
          </p:cNvPicPr>
          <p:nvPr/>
        </p:nvPicPr>
        <p:blipFill>
          <a:blip r:embed="rId2" cstate="print"/>
          <a:srcRect r="11458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19050">
            <a:solidFill>
              <a:srgbClr val="581D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Методист\Desktop\Screenshot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9442"/>
            <a:ext cx="9152803" cy="68185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6" descr="C:\Documents and Settings\Администратор\Рабочий стол\ГКП\Юильск фото\Юильск\Юильск 37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053783" cy="3143248"/>
          </a:xfrm>
          <a:prstGeom prst="rect">
            <a:avLst/>
          </a:prstGeom>
          <a:noFill/>
          <a:ln w="38100">
            <a:solidFill>
              <a:srgbClr val="0000CC"/>
            </a:solidFill>
            <a:miter lim="800000"/>
            <a:headEnd/>
            <a:tailEnd/>
          </a:ln>
        </p:spPr>
      </p:pic>
      <p:pic>
        <p:nvPicPr>
          <p:cNvPr id="5" name="Рисунок 11" descr="C:\Documents and Settings\Администратор\Рабочий стол\ГКП\Юильск фото\Юильск\Юильск 38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153086"/>
            <a:ext cx="2928925" cy="3704913"/>
          </a:xfrm>
          <a:prstGeom prst="rect">
            <a:avLst/>
          </a:prstGeom>
          <a:noFill/>
          <a:ln w="38100">
            <a:solidFill>
              <a:srgbClr val="0000CC"/>
            </a:solidFill>
            <a:miter lim="800000"/>
            <a:headEnd/>
            <a:tailEnd/>
          </a:ln>
        </p:spPr>
      </p:pic>
      <p:pic>
        <p:nvPicPr>
          <p:cNvPr id="6" name="Рисунок 13" descr="C:\Documents and Settings\Администратор\Рабочий стол\ГКП\Юильск фото\Юильск\Юильск 39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86063" y="3143248"/>
            <a:ext cx="3714750" cy="3714752"/>
          </a:xfrm>
          <a:prstGeom prst="rect">
            <a:avLst/>
          </a:prstGeom>
          <a:noFill/>
          <a:ln w="38100">
            <a:solidFill>
              <a:srgbClr val="0000CC"/>
            </a:solidFill>
            <a:miter lim="800000"/>
            <a:headEnd/>
            <a:tailEnd/>
          </a:ln>
        </p:spPr>
      </p:pic>
      <p:pic>
        <p:nvPicPr>
          <p:cNvPr id="7" name="Рисунок 9" descr="C:\Documents and Settings\Администратор\Рабочий стол\ГКП\Юильск фото\Юильск\Юильск 38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4877" y="0"/>
            <a:ext cx="4429124" cy="3185413"/>
          </a:xfrm>
          <a:prstGeom prst="rect">
            <a:avLst/>
          </a:prstGeom>
          <a:noFill/>
          <a:ln w="38100">
            <a:solidFill>
              <a:srgbClr val="0000CC"/>
            </a:solidFill>
            <a:miter lim="800000"/>
            <a:headEnd/>
            <a:tailEnd/>
          </a:ln>
        </p:spPr>
      </p:pic>
      <p:pic>
        <p:nvPicPr>
          <p:cNvPr id="8" name="Рисунок 14" descr="C:\Documents and Settings\Администратор\Рабочий стол\ГКП\Юильск фото\Юильск\Юильск 39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25129" y="3286124"/>
            <a:ext cx="3018871" cy="3571875"/>
          </a:xfrm>
          <a:prstGeom prst="rect">
            <a:avLst/>
          </a:prstGeom>
          <a:noFill/>
          <a:ln w="38100">
            <a:solidFill>
              <a:srgbClr val="0000CC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 descr="C:\Users\Методист\Desktop\фото\День оленевода в Нумто\20170212_121142.jpg"/>
          <p:cNvPicPr>
            <a:picLocks noChangeAspect="1" noChangeArrowheads="1"/>
          </p:cNvPicPr>
          <p:nvPr/>
        </p:nvPicPr>
        <p:blipFill>
          <a:blip r:embed="rId2" cstate="print"/>
          <a:srcRect l="9723" r="15925" b="1134"/>
          <a:stretch>
            <a:fillRect/>
          </a:stretch>
        </p:blipFill>
        <p:spPr bwMode="auto">
          <a:xfrm>
            <a:off x="-36512" y="-1"/>
            <a:ext cx="9180512" cy="6866647"/>
          </a:xfrm>
          <a:prstGeom prst="rect">
            <a:avLst/>
          </a:prstGeom>
          <a:noFill/>
          <a:ln w="28575">
            <a:solidFill>
              <a:srgbClr val="0000CC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11" descr="C:\Documents and Settings\Администратор\Рабочий стол\ГКП\Юильск фото\DSCN707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4357686" cy="3266413"/>
          </a:xfrm>
          <a:noFill/>
          <a:ln w="57150">
            <a:noFill/>
          </a:ln>
        </p:spPr>
      </p:pic>
      <p:pic>
        <p:nvPicPr>
          <p:cNvPr id="5" name="Рисунок 11" descr="F:\ФОТО ЮИЛЬСК\ФОТО Июльск ЯНВАРЬ\IMG_01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3143249"/>
            <a:ext cx="4857752" cy="3714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10" descr="F:\ФОТО ЮИЛЬСК\ФОТО Июльск ЯНВАРЬ\IMG_0048.JPG"/>
          <p:cNvPicPr>
            <a:picLocks noGrp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357686" y="0"/>
            <a:ext cx="4786314" cy="3143248"/>
          </a:xfrm>
        </p:spPr>
      </p:pic>
      <p:pic>
        <p:nvPicPr>
          <p:cNvPr id="7" name="Рисунок 7" descr="F:\ФОТО ЮИЛЬСК\Юильск ФЕВРАЛЬ\DCIM\107_2302\IMG_013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143248"/>
            <a:ext cx="4429124" cy="371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Содержимое 7" descr="F:\ФОТО ЮИЛЬСК\ЮИЛЬСК 2014 МАРТ\119_1603\IMG_0528.JPG"/>
          <p:cNvPicPr>
            <a:picLocks noGrp="1"/>
          </p:cNvPicPr>
          <p:nvPr>
            <p:ph idx="1"/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4357686" y="0"/>
            <a:ext cx="4786314" cy="3143248"/>
          </a:xfrm>
          <a:ln w="76200">
            <a:noFill/>
          </a:ln>
        </p:spPr>
      </p:pic>
      <p:pic>
        <p:nvPicPr>
          <p:cNvPr id="9" name="Содержимое 7" descr="F:\ФОТО ЮИЛЬСК\ЮИЛЬСК 2014 МАРТ\119_1603\IMG_0528.JPG"/>
          <p:cNvPicPr>
            <a:picLocks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4357686" y="0"/>
            <a:ext cx="4786314" cy="3143248"/>
          </a:xfrm>
          <a:prstGeom prst="rect">
            <a:avLst/>
          </a:prstGeom>
          <a:ln w="76200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 descr="G:\Стойбище\Виктория фото 03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14686"/>
            <a:ext cx="5041669" cy="36433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3" descr="C:\Users\Артём\Desktop\Стойбище\Виктория фото 0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39477" y="0"/>
            <a:ext cx="4704523" cy="3528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G:\Стойбище\Виктория фото 0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675390" cy="35419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3" descr="G:\Стойбище\Виктория фото 29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53156" y="3254220"/>
            <a:ext cx="4890844" cy="36037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Picture 5" descr="G:\Стойбище\Виктория фото 2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00562" cy="33575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4" descr="G:\Стойбище\Виктория фото 219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05099"/>
            <a:ext cx="4500562" cy="34529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3" descr="G:\Стойбище\Виктория фото 21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4" y="0"/>
            <a:ext cx="4499360" cy="32861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6" descr="G:\Стойбище\Виктория фото 20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63988" y="3143248"/>
            <a:ext cx="4680012" cy="3714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C:\Users\Артём\Desktop\Стойбище\Виктория фото 0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4643438" cy="35283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C:\Users\Артём\Desktop\Стойбище\Виктория фото 11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214685"/>
            <a:ext cx="4714876" cy="36433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C:\Users\Артём\Desktop\Стойбище\Виктория фото 12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0"/>
            <a:ext cx="4500562" cy="35740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3" descr="C:\Users\Артём\Desktop\Стойбище\Виктория фото 10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286124"/>
            <a:ext cx="4572000" cy="3571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C:\Users\Методист\Desktop\фотоотчет\Нумто (2).jpg"/>
          <p:cNvPicPr>
            <a:picLocks noChangeAspect="1" noChangeArrowheads="1"/>
          </p:cNvPicPr>
          <p:nvPr/>
        </p:nvPicPr>
        <p:blipFill>
          <a:blip r:embed="rId2" cstate="print"/>
          <a:srcRect b="1646"/>
          <a:stretch>
            <a:fillRect/>
          </a:stretch>
        </p:blipFill>
        <p:spPr bwMode="auto">
          <a:xfrm>
            <a:off x="0" y="0"/>
            <a:ext cx="4499991" cy="3212976"/>
          </a:xfrm>
          <a:prstGeom prst="rect">
            <a:avLst/>
          </a:prstGeom>
          <a:noFill/>
          <a:ln w="12700">
            <a:solidFill>
              <a:srgbClr val="2A0E00"/>
            </a:solidFill>
          </a:ln>
        </p:spPr>
      </p:pic>
      <p:pic>
        <p:nvPicPr>
          <p:cNvPr id="21507" name="Picture 3" descr="C:\Users\Методист\Desktop\фотоотчет\Нумто (4)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b="684"/>
          <a:stretch>
            <a:fillRect/>
          </a:stretch>
        </p:blipFill>
        <p:spPr bwMode="auto">
          <a:xfrm>
            <a:off x="4499992" y="0"/>
            <a:ext cx="4644008" cy="3212976"/>
          </a:xfrm>
          <a:prstGeom prst="rect">
            <a:avLst/>
          </a:prstGeom>
          <a:noFill/>
          <a:ln>
            <a:solidFill>
              <a:srgbClr val="2A0E00"/>
            </a:solidFill>
          </a:ln>
        </p:spPr>
      </p:pic>
      <p:pic>
        <p:nvPicPr>
          <p:cNvPr id="21508" name="Picture 4" descr="C:\Users\Методист\Desktop\фото\фото нУМТО апрель 2019\апрель\20190401_161829.jpg"/>
          <p:cNvPicPr>
            <a:picLocks noChangeAspect="1" noChangeArrowheads="1"/>
          </p:cNvPicPr>
          <p:nvPr/>
        </p:nvPicPr>
        <p:blipFill>
          <a:blip r:embed="rId4" cstate="print"/>
          <a:srcRect l="6657"/>
          <a:stretch>
            <a:fillRect/>
          </a:stretch>
        </p:blipFill>
        <p:spPr bwMode="auto">
          <a:xfrm>
            <a:off x="0" y="3212976"/>
            <a:ext cx="4499992" cy="3645024"/>
          </a:xfrm>
          <a:prstGeom prst="rect">
            <a:avLst/>
          </a:prstGeom>
          <a:noFill/>
          <a:ln>
            <a:solidFill>
              <a:srgbClr val="2A0E00"/>
            </a:solidFill>
          </a:ln>
        </p:spPr>
      </p:pic>
      <p:pic>
        <p:nvPicPr>
          <p:cNvPr id="21509" name="Picture 5" descr="C:\Users\Методист\Desktop\фото\фото нУМТО апрель 2019\апрель\20190406_131234.jpg"/>
          <p:cNvPicPr>
            <a:picLocks noChangeAspect="1" noChangeArrowheads="1"/>
          </p:cNvPicPr>
          <p:nvPr/>
        </p:nvPicPr>
        <p:blipFill>
          <a:blip r:embed="rId5" cstate="print"/>
          <a:srcRect t="30846" r="527" b="18576"/>
          <a:stretch>
            <a:fillRect/>
          </a:stretch>
        </p:blipFill>
        <p:spPr bwMode="auto">
          <a:xfrm>
            <a:off x="4499992" y="3212976"/>
            <a:ext cx="4644008" cy="3645024"/>
          </a:xfrm>
          <a:prstGeom prst="rect">
            <a:avLst/>
          </a:prstGeom>
          <a:noFill/>
          <a:ln>
            <a:solidFill>
              <a:srgbClr val="2A0E00"/>
            </a:solidFill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Методист\Desktop\фотоотчет\20190402_170812.jpg"/>
          <p:cNvPicPr>
            <a:picLocks noChangeAspect="1" noChangeArrowheads="1"/>
          </p:cNvPicPr>
          <p:nvPr/>
        </p:nvPicPr>
        <p:blipFill>
          <a:blip r:embed="rId2" cstate="print"/>
          <a:srcRect r="6685"/>
          <a:stretch>
            <a:fillRect/>
          </a:stretch>
        </p:blipFill>
        <p:spPr bwMode="auto">
          <a:xfrm>
            <a:off x="0" y="0"/>
            <a:ext cx="4355976" cy="3501008"/>
          </a:xfrm>
          <a:prstGeom prst="rect">
            <a:avLst/>
          </a:prstGeom>
          <a:noFill/>
          <a:ln w="12700">
            <a:solidFill>
              <a:srgbClr val="0000CC"/>
            </a:solidFill>
          </a:ln>
        </p:spPr>
      </p:pic>
      <p:pic>
        <p:nvPicPr>
          <p:cNvPr id="6148" name="Picture 4" descr="C:\Users\Методист\Desktop\фотоотчет\Нумто (8).jpg"/>
          <p:cNvPicPr>
            <a:picLocks noChangeAspect="1" noChangeArrowheads="1"/>
          </p:cNvPicPr>
          <p:nvPr/>
        </p:nvPicPr>
        <p:blipFill>
          <a:blip r:embed="rId3" cstate="print"/>
          <a:srcRect l="9864" t="10127" r="6291" b="6576"/>
          <a:stretch>
            <a:fillRect/>
          </a:stretch>
        </p:blipFill>
        <p:spPr bwMode="auto">
          <a:xfrm>
            <a:off x="4355976" y="-1"/>
            <a:ext cx="4788024" cy="3567547"/>
          </a:xfrm>
          <a:prstGeom prst="rect">
            <a:avLst/>
          </a:prstGeom>
          <a:noFill/>
          <a:ln w="12700">
            <a:solidFill>
              <a:srgbClr val="0000CC"/>
            </a:solidFill>
          </a:ln>
        </p:spPr>
      </p:pic>
      <p:pic>
        <p:nvPicPr>
          <p:cNvPr id="6149" name="Picture 5" descr="C:\Users\Методист\Desktop\фотоотчет\Нумто (9).jpg"/>
          <p:cNvPicPr>
            <a:picLocks noChangeAspect="1" noChangeArrowheads="1"/>
          </p:cNvPicPr>
          <p:nvPr/>
        </p:nvPicPr>
        <p:blipFill>
          <a:blip r:embed="rId4" cstate="print"/>
          <a:srcRect r="4208"/>
          <a:stretch>
            <a:fillRect/>
          </a:stretch>
        </p:blipFill>
        <p:spPr bwMode="auto">
          <a:xfrm>
            <a:off x="0" y="3429000"/>
            <a:ext cx="4355976" cy="3429000"/>
          </a:xfrm>
          <a:prstGeom prst="rect">
            <a:avLst/>
          </a:prstGeom>
          <a:noFill/>
          <a:ln w="12700">
            <a:solidFill>
              <a:srgbClr val="0000CC"/>
            </a:solidFill>
          </a:ln>
        </p:spPr>
      </p:pic>
      <p:pic>
        <p:nvPicPr>
          <p:cNvPr id="6150" name="Picture 6" descr="C:\Users\Методист\Desktop\фото\фото нУМТО апрель 2019\апрель\20190402_173341.jpg"/>
          <p:cNvPicPr>
            <a:picLocks noChangeAspect="1" noChangeArrowheads="1"/>
          </p:cNvPicPr>
          <p:nvPr/>
        </p:nvPicPr>
        <p:blipFill>
          <a:blip r:embed="rId5" cstate="print"/>
          <a:srcRect t="4512"/>
          <a:stretch>
            <a:fillRect/>
          </a:stretch>
        </p:blipFill>
        <p:spPr bwMode="auto">
          <a:xfrm>
            <a:off x="4355976" y="3429000"/>
            <a:ext cx="4788024" cy="3429000"/>
          </a:xfrm>
          <a:prstGeom prst="rect">
            <a:avLst/>
          </a:prstGeom>
          <a:noFill/>
          <a:ln>
            <a:solidFill>
              <a:srgbClr val="0000CC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Методист\Desktop\фотоотчет\20190401_182234.jpg"/>
          <p:cNvPicPr>
            <a:picLocks noChangeAspect="1" noChangeArrowheads="1"/>
          </p:cNvPicPr>
          <p:nvPr/>
        </p:nvPicPr>
        <p:blipFill>
          <a:blip r:embed="rId2" cstate="print"/>
          <a:srcRect l="6657" b="7902"/>
          <a:stretch>
            <a:fillRect/>
          </a:stretch>
        </p:blipFill>
        <p:spPr bwMode="auto">
          <a:xfrm>
            <a:off x="-36512" y="0"/>
            <a:ext cx="4536504" cy="3356992"/>
          </a:xfrm>
          <a:prstGeom prst="rect">
            <a:avLst/>
          </a:prstGeom>
          <a:noFill/>
          <a:ln w="12700">
            <a:solidFill>
              <a:srgbClr val="0000CC"/>
            </a:solidFill>
          </a:ln>
        </p:spPr>
      </p:pic>
      <p:pic>
        <p:nvPicPr>
          <p:cNvPr id="22532" name="Picture 4" descr="C:\Users\Методист\Desktop\фотоотчет\20190402_104722.jpg"/>
          <p:cNvPicPr>
            <a:picLocks noChangeAspect="1" noChangeArrowheads="1"/>
          </p:cNvPicPr>
          <p:nvPr/>
        </p:nvPicPr>
        <p:blipFill>
          <a:blip r:embed="rId3" cstate="print"/>
          <a:srcRect r="3101"/>
          <a:stretch>
            <a:fillRect/>
          </a:stretch>
        </p:blipFill>
        <p:spPr bwMode="auto">
          <a:xfrm>
            <a:off x="0" y="3374994"/>
            <a:ext cx="4499992" cy="3483006"/>
          </a:xfrm>
          <a:prstGeom prst="rect">
            <a:avLst/>
          </a:prstGeom>
          <a:noFill/>
          <a:ln w="12700">
            <a:solidFill>
              <a:srgbClr val="0000CC"/>
            </a:solidFill>
          </a:ln>
        </p:spPr>
      </p:pic>
      <p:pic>
        <p:nvPicPr>
          <p:cNvPr id="22534" name="Picture 6" descr="C:\Users\Методист\Desktop\фотоотчет\Нумто (20).JPG"/>
          <p:cNvPicPr>
            <a:picLocks noChangeAspect="1" noChangeArrowheads="1"/>
          </p:cNvPicPr>
          <p:nvPr/>
        </p:nvPicPr>
        <p:blipFill>
          <a:blip r:embed="rId4" cstate="print"/>
          <a:srcRect b="2100"/>
          <a:stretch>
            <a:fillRect/>
          </a:stretch>
        </p:blipFill>
        <p:spPr bwMode="auto">
          <a:xfrm>
            <a:off x="4499992" y="0"/>
            <a:ext cx="4644008" cy="3356992"/>
          </a:xfrm>
          <a:prstGeom prst="rect">
            <a:avLst/>
          </a:prstGeom>
          <a:noFill/>
          <a:ln w="12700">
            <a:solidFill>
              <a:srgbClr val="0000CC"/>
            </a:solidFill>
          </a:ln>
        </p:spPr>
      </p:pic>
      <p:pic>
        <p:nvPicPr>
          <p:cNvPr id="10" name="Picture 3" descr="C:\Users\Методист\Desktop\фотоотчет\20190402_100440.jpg"/>
          <p:cNvPicPr>
            <a:picLocks noChangeAspect="1" noChangeArrowheads="1"/>
          </p:cNvPicPr>
          <p:nvPr/>
        </p:nvPicPr>
        <p:blipFill>
          <a:blip r:embed="rId5" cstate="print"/>
          <a:srcRect t="4113"/>
          <a:stretch>
            <a:fillRect/>
          </a:stretch>
        </p:blipFill>
        <p:spPr bwMode="auto">
          <a:xfrm>
            <a:off x="4499992" y="3356991"/>
            <a:ext cx="4644008" cy="3501009"/>
          </a:xfrm>
          <a:prstGeom prst="rect">
            <a:avLst/>
          </a:prstGeom>
          <a:noFill/>
          <a:ln w="12700">
            <a:solidFill>
              <a:srgbClr val="0000CC"/>
            </a:solidFill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C:\Users\Методист\Desktop\фото\фото нУМТО апрель 2019\Сентябрь 2019\DSCN5659.JPG"/>
          <p:cNvPicPr>
            <a:picLocks noChangeAspect="1" noChangeArrowheads="1"/>
          </p:cNvPicPr>
          <p:nvPr/>
        </p:nvPicPr>
        <p:blipFill>
          <a:blip r:embed="rId2" cstate="print"/>
          <a:srcRect l="35930" t="23743" r="25721" b="30540"/>
          <a:stretch>
            <a:fillRect/>
          </a:stretch>
        </p:blipFill>
        <p:spPr bwMode="auto">
          <a:xfrm>
            <a:off x="5148064" y="0"/>
            <a:ext cx="3995936" cy="3573016"/>
          </a:xfrm>
          <a:prstGeom prst="rect">
            <a:avLst/>
          </a:prstGeom>
          <a:noFill/>
          <a:ln w="19050">
            <a:solidFill>
              <a:srgbClr val="0000CC"/>
            </a:solidFill>
          </a:ln>
        </p:spPr>
      </p:pic>
      <p:pic>
        <p:nvPicPr>
          <p:cNvPr id="26629" name="Picture 5" descr="C:\Users\Методист\Desktop\фото\фото нУМТО апрель 2019\апрель\20190402_130356.jpg"/>
          <p:cNvPicPr>
            <a:picLocks noChangeAspect="1" noChangeArrowheads="1"/>
          </p:cNvPicPr>
          <p:nvPr/>
        </p:nvPicPr>
        <p:blipFill>
          <a:blip r:embed="rId3" cstate="print"/>
          <a:srcRect l="8265" t="723"/>
          <a:stretch>
            <a:fillRect/>
          </a:stretch>
        </p:blipFill>
        <p:spPr bwMode="auto">
          <a:xfrm>
            <a:off x="5148063" y="3545632"/>
            <a:ext cx="3995937" cy="3312368"/>
          </a:xfrm>
          <a:prstGeom prst="rect">
            <a:avLst/>
          </a:prstGeom>
          <a:noFill/>
          <a:ln w="19050">
            <a:solidFill>
              <a:srgbClr val="0000CC"/>
            </a:solidFill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5143500" cy="6858000"/>
          </a:xfrm>
          <a:prstGeom prst="rect">
            <a:avLst/>
          </a:prstGeom>
          <a:noFill/>
          <a:ln w="19050">
            <a:solidFill>
              <a:srgbClr val="0000CC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C:\Users\Методист\Desktop\Августовка\ac63fca396aff842168075f78ff5e714.jpg"/>
          <p:cNvPicPr>
            <a:picLocks noChangeAspect="1" noChangeArrowheads="1"/>
          </p:cNvPicPr>
          <p:nvPr/>
        </p:nvPicPr>
        <p:blipFill>
          <a:blip r:embed="rId2" cstate="print"/>
          <a:srcRect l="9673" r="15253"/>
          <a:stretch>
            <a:fillRect/>
          </a:stretch>
        </p:blipFill>
        <p:spPr bwMode="auto">
          <a:xfrm>
            <a:off x="-36512" y="0"/>
            <a:ext cx="9180512" cy="6858000"/>
          </a:xfrm>
          <a:prstGeom prst="rect">
            <a:avLst/>
          </a:prstGeom>
          <a:noFill/>
          <a:ln w="28575">
            <a:solidFill>
              <a:srgbClr val="000099"/>
            </a:solidFill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Методист\Desktop\фотоотчет\Нумто (22).JPG"/>
          <p:cNvPicPr>
            <a:picLocks noChangeAspect="1" noChangeArrowheads="1"/>
          </p:cNvPicPr>
          <p:nvPr/>
        </p:nvPicPr>
        <p:blipFill>
          <a:blip r:embed="rId2" cstate="print"/>
          <a:srcRect r="4478" b="4031"/>
          <a:stretch>
            <a:fillRect/>
          </a:stretch>
        </p:blipFill>
        <p:spPr bwMode="auto">
          <a:xfrm>
            <a:off x="0" y="0"/>
            <a:ext cx="4572000" cy="3429000"/>
          </a:xfrm>
          <a:prstGeom prst="rect">
            <a:avLst/>
          </a:prstGeom>
          <a:noFill/>
          <a:ln w="28575">
            <a:solidFill>
              <a:srgbClr val="000099"/>
            </a:solidFill>
          </a:ln>
        </p:spPr>
      </p:pic>
      <p:pic>
        <p:nvPicPr>
          <p:cNvPr id="23557" name="Picture 5" descr="C:\Users\Методист\Desktop\фотоотчет\Нумто (44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29000"/>
            <a:ext cx="4572310" cy="3429000"/>
          </a:xfrm>
          <a:prstGeom prst="rect">
            <a:avLst/>
          </a:prstGeom>
          <a:noFill/>
          <a:ln>
            <a:solidFill>
              <a:srgbClr val="000099"/>
            </a:solidFill>
          </a:ln>
        </p:spPr>
      </p:pic>
      <p:pic>
        <p:nvPicPr>
          <p:cNvPr id="23558" name="Picture 6" descr="C:\Users\Методист\Desktop\фотоотчет\Нумто (52).jpg"/>
          <p:cNvPicPr>
            <a:picLocks noChangeAspect="1" noChangeArrowheads="1"/>
          </p:cNvPicPr>
          <p:nvPr/>
        </p:nvPicPr>
        <p:blipFill>
          <a:blip r:embed="rId4" cstate="print"/>
          <a:srcRect l="11397" r="10306"/>
          <a:stretch>
            <a:fillRect/>
          </a:stretch>
        </p:blipFill>
        <p:spPr bwMode="auto">
          <a:xfrm>
            <a:off x="4572000" y="3429001"/>
            <a:ext cx="4572000" cy="3428999"/>
          </a:xfrm>
          <a:prstGeom prst="rect">
            <a:avLst/>
          </a:prstGeom>
          <a:noFill/>
          <a:ln>
            <a:solidFill>
              <a:srgbClr val="000099"/>
            </a:solidFill>
          </a:ln>
        </p:spPr>
      </p:pic>
      <p:pic>
        <p:nvPicPr>
          <p:cNvPr id="9" name="Picture 5" descr="C:\Users\Методист\Desktop\фотоотчет\Нумто (14).jpg"/>
          <p:cNvPicPr>
            <a:picLocks noChangeAspect="1" noChangeArrowheads="1"/>
          </p:cNvPicPr>
          <p:nvPr/>
        </p:nvPicPr>
        <p:blipFill>
          <a:blip r:embed="rId5" cstate="print"/>
          <a:srcRect l="19679" r="3954"/>
          <a:stretch>
            <a:fillRect/>
          </a:stretch>
        </p:blipFill>
        <p:spPr bwMode="auto">
          <a:xfrm>
            <a:off x="4572000" y="0"/>
            <a:ext cx="4572000" cy="3429000"/>
          </a:xfrm>
          <a:prstGeom prst="rect">
            <a:avLst/>
          </a:prstGeom>
          <a:noFill/>
          <a:ln w="19050">
            <a:solidFill>
              <a:srgbClr val="000099"/>
            </a:solidFill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 descr="C:\Users\Методист\Desktop\фото\День оленевода в Нумто\20170212_135518.jp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 l="2751" r="2224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28575">
            <a:solidFill>
              <a:srgbClr val="000099"/>
            </a:solidFill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698" name="Picture 2" descr="C:\Users\Методист\Desktop\Рандымова Л.И\НА КОНКУРС\IMG_4519.JPG"/>
          <p:cNvPicPr>
            <a:picLocks noChangeAspect="1" noChangeArrowheads="1"/>
          </p:cNvPicPr>
          <p:nvPr/>
        </p:nvPicPr>
        <p:blipFill>
          <a:blip r:embed="rId2" cstate="print"/>
          <a:srcRect l="14680"/>
          <a:stretch>
            <a:fillRect/>
          </a:stretch>
        </p:blipFill>
        <p:spPr bwMode="auto">
          <a:xfrm>
            <a:off x="0" y="0"/>
            <a:ext cx="9180512" cy="7173416"/>
          </a:xfrm>
          <a:prstGeom prst="rect">
            <a:avLst/>
          </a:prstGeom>
          <a:noFill/>
          <a:ln w="28575">
            <a:solidFill>
              <a:srgbClr val="000099"/>
            </a:solidFill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esktop\новая\IMG-20200922-WA00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1940" t="9157" r="7463"/>
          <a:stretch>
            <a:fillRect/>
          </a:stretch>
        </p:blipFill>
        <p:spPr bwMode="auto">
          <a:xfrm>
            <a:off x="-1" y="0"/>
            <a:ext cx="4429125" cy="6858000"/>
          </a:xfrm>
          <a:prstGeom prst="rect">
            <a:avLst/>
          </a:prstGeom>
          <a:noFill/>
          <a:ln>
            <a:solidFill>
              <a:srgbClr val="000099"/>
            </a:solidFill>
          </a:ln>
        </p:spPr>
      </p:pic>
      <p:pic>
        <p:nvPicPr>
          <p:cNvPr id="1027" name="Picture 3" descr="C:\Users\Admin\Desktop\новая\IMG-20200923-WA0003.jpg"/>
          <p:cNvPicPr>
            <a:picLocks noChangeAspect="1" noChangeArrowheads="1"/>
          </p:cNvPicPr>
          <p:nvPr/>
        </p:nvPicPr>
        <p:blipFill>
          <a:blip r:embed="rId3" cstate="print"/>
          <a:srcRect l="8197"/>
          <a:stretch>
            <a:fillRect/>
          </a:stretch>
        </p:blipFill>
        <p:spPr bwMode="auto">
          <a:xfrm>
            <a:off x="4429124" y="0"/>
            <a:ext cx="4714876" cy="6858000"/>
          </a:xfrm>
          <a:prstGeom prst="rect">
            <a:avLst/>
          </a:prstGeom>
          <a:noFill/>
          <a:ln w="28575">
            <a:solidFill>
              <a:srgbClr val="000099"/>
            </a:solidFill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Admin\Desktop\новая\IMG-20200914-WA00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5882"/>
          <a:stretch>
            <a:fillRect/>
          </a:stretch>
        </p:blipFill>
        <p:spPr bwMode="auto">
          <a:xfrm>
            <a:off x="0" y="0"/>
            <a:ext cx="5000627" cy="3286124"/>
          </a:xfrm>
          <a:prstGeom prst="rect">
            <a:avLst/>
          </a:prstGeom>
          <a:noFill/>
          <a:ln>
            <a:solidFill>
              <a:srgbClr val="000099"/>
            </a:solidFill>
          </a:ln>
        </p:spPr>
      </p:pic>
      <p:pic>
        <p:nvPicPr>
          <p:cNvPr id="2051" name="Picture 3" descr="C:\Users\Admin\Desktop\новая\IMG-20200924-WA0004.jpg"/>
          <p:cNvPicPr>
            <a:picLocks noChangeAspect="1" noChangeArrowheads="1"/>
          </p:cNvPicPr>
          <p:nvPr/>
        </p:nvPicPr>
        <p:blipFill>
          <a:blip r:embed="rId3" cstate="print"/>
          <a:srcRect l="22266" r="8593" b="19531"/>
          <a:stretch>
            <a:fillRect/>
          </a:stretch>
        </p:blipFill>
        <p:spPr bwMode="auto">
          <a:xfrm>
            <a:off x="5000628" y="3286124"/>
            <a:ext cx="4143372" cy="3571876"/>
          </a:xfrm>
          <a:prstGeom prst="rect">
            <a:avLst/>
          </a:prstGeom>
          <a:noFill/>
          <a:ln>
            <a:solidFill>
              <a:srgbClr val="000099"/>
            </a:solidFill>
          </a:ln>
        </p:spPr>
      </p:pic>
      <p:pic>
        <p:nvPicPr>
          <p:cNvPr id="2052" name="Picture 4" descr="C:\Users\Admin\Desktop\новая\IMG-20201005-WA0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8" y="0"/>
            <a:ext cx="4143372" cy="3286124"/>
          </a:xfrm>
          <a:prstGeom prst="rect">
            <a:avLst/>
          </a:prstGeom>
          <a:noFill/>
          <a:ln>
            <a:solidFill>
              <a:srgbClr val="000099"/>
            </a:solidFill>
          </a:ln>
        </p:spPr>
      </p:pic>
      <p:pic>
        <p:nvPicPr>
          <p:cNvPr id="2053" name="Picture 5" descr="C:\Users\Admin\Desktop\новая\IMG-20200922-WA0001.jpg"/>
          <p:cNvPicPr>
            <a:picLocks noChangeAspect="1" noChangeArrowheads="1"/>
          </p:cNvPicPr>
          <p:nvPr/>
        </p:nvPicPr>
        <p:blipFill>
          <a:blip r:embed="rId5" cstate="print"/>
          <a:srcRect t="4000"/>
          <a:stretch>
            <a:fillRect/>
          </a:stretch>
        </p:blipFill>
        <p:spPr bwMode="auto">
          <a:xfrm>
            <a:off x="0" y="3286124"/>
            <a:ext cx="5000628" cy="3571876"/>
          </a:xfrm>
          <a:prstGeom prst="rect">
            <a:avLst/>
          </a:prstGeom>
          <a:noFill/>
          <a:ln>
            <a:solidFill>
              <a:srgbClr val="000099"/>
            </a:solidFill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-1"/>
            <a:ext cx="4643438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500066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266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Нумто\IMG-20220111-WA000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-214338"/>
            <a:ext cx="9144000" cy="707233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500430" y="642918"/>
            <a:ext cx="52149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/>
              <a:t>Спасибо за внимание!</a:t>
            </a:r>
            <a:endParaRPr lang="ru-RU" sz="40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</TotalTime>
  <Words>11</Words>
  <Application>Microsoft Office PowerPoint</Application>
  <PresentationFormat>Экран (4:3)</PresentationFormat>
  <Paragraphs>6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  МАДОУ «Детский сад «Олененок» с.Казым»  «Предоставление дошкольного образования в отдаленных деревнях и стойбищах сельского поселения Казым в рамках реализации проекта «кочующий» педагог»</vt:lpstr>
      <vt:lpstr>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Методист</dc:creator>
  <cp:lastModifiedBy>Admin</cp:lastModifiedBy>
  <cp:revision>38</cp:revision>
  <dcterms:created xsi:type="dcterms:W3CDTF">2020-08-12T08:50:45Z</dcterms:created>
  <dcterms:modified xsi:type="dcterms:W3CDTF">2022-03-31T08:26:13Z</dcterms:modified>
</cp:coreProperties>
</file>